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3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689D3F-0487-4791-9595-0779A702B658}" type="datetimeFigureOut">
              <a:rPr lang="es-MX" smtClean="0"/>
              <a:pPr/>
              <a:t>08/11/2011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70444BD-7B81-457C-9FC9-2CE60422BB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ztec_shield_drawing_by_robot_ta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5000636"/>
            <a:ext cx="7772400" cy="1317868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</a:rPr>
              <a:t>Universidad del Valle de Puebla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3429000"/>
            <a:ext cx="7772400" cy="150876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Investigación Documental y Redacción: Fichas de trabajo</a:t>
            </a:r>
          </a:p>
          <a:p>
            <a:r>
              <a:rPr lang="es-MX" dirty="0" smtClean="0">
                <a:solidFill>
                  <a:srgbClr val="FFFF00"/>
                </a:solidFill>
              </a:rPr>
              <a:t>Lic. Nelson José Gallardo y Furlong.</a:t>
            </a:r>
          </a:p>
          <a:p>
            <a:endParaRPr lang="es-MX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Blog 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9297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Fichas de trabajo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s-ES" dirty="0" smtClean="0">
              <a:solidFill>
                <a:srgbClr val="FFFF00"/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En ellas se recaba el material que encontramos en las fuentes.</a:t>
            </a:r>
          </a:p>
          <a:p>
            <a:r>
              <a:rPr lang="es-ES" dirty="0" smtClean="0"/>
              <a:t>Registra ideas, nombres fechas, o cifras de la investigación.</a:t>
            </a:r>
          </a:p>
          <a:p>
            <a:r>
              <a:rPr lang="es-ES" dirty="0" smtClean="0"/>
              <a:t>Se hacen en cartones de 22 por 13.4 centímetros.</a:t>
            </a:r>
          </a:p>
          <a:p>
            <a:r>
              <a:rPr lang="es-ES" dirty="0" smtClean="0"/>
              <a:t>Se hacen a partir de las lecturas que estamos haciendo.</a:t>
            </a:r>
          </a:p>
          <a:p>
            <a:r>
              <a:rPr lang="es-ES" dirty="0" smtClean="0"/>
              <a:t>La ficha sirve para resumir datos y también para tener a la mano citas textuales de libros.</a:t>
            </a:r>
          </a:p>
          <a:p>
            <a:endParaRPr lang="es-ES" dirty="0" smtClean="0"/>
          </a:p>
          <a:p>
            <a:endParaRPr lang="es-E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BAENA GUILLERMINA. </a:t>
            </a:r>
            <a:r>
              <a:rPr lang="es-ES" i="1" u="sng" dirty="0" err="1" smtClean="0">
                <a:solidFill>
                  <a:srgbClr val="FFFF00"/>
                </a:solidFill>
              </a:rPr>
              <a:t>Instrumnentos</a:t>
            </a:r>
            <a:r>
              <a:rPr lang="es-ES" i="1" u="sng" dirty="0" smtClean="0">
                <a:solidFill>
                  <a:srgbClr val="FFFF00"/>
                </a:solidFill>
              </a:rPr>
              <a:t> de investigación </a:t>
            </a:r>
            <a:r>
              <a:rPr lang="es-ES" dirty="0" smtClean="0">
                <a:solidFill>
                  <a:srgbClr val="FFFF00"/>
                </a:solidFill>
              </a:rPr>
              <a:t>. Editores mexicanos unidos. Reimpresión. México 1994.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Fichas de trabajo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idea de la ficha es tener varios puntos de vista de varios autores sobre nuestro tema. Para luego generar a partir de esa información, una visión </a:t>
            </a:r>
            <a:r>
              <a:rPr lang="es-MX" dirty="0" err="1" smtClean="0"/>
              <a:t>própia</a:t>
            </a:r>
            <a:r>
              <a:rPr lang="es-MX" dirty="0" smtClean="0"/>
              <a:t>.</a:t>
            </a:r>
          </a:p>
          <a:p>
            <a:r>
              <a:rPr lang="es-MX" dirty="0" smtClean="0"/>
              <a:t>Construir un discurso sin copiar a los autores.</a:t>
            </a:r>
          </a:p>
          <a:p>
            <a:r>
              <a:rPr lang="es-MX" dirty="0" smtClean="0"/>
              <a:t>Una voz que se exprese en el texto.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MX" dirty="0" smtClean="0"/>
              <a:t>Datos de las fichas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es-E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s-ES" dirty="0" smtClean="0"/>
              <a:t>	1. Datos de identificación. En el lado superior derecho, son:</a:t>
            </a:r>
          </a:p>
          <a:p>
            <a:pPr>
              <a:buNone/>
            </a:pPr>
            <a:r>
              <a:rPr lang="es-ES" dirty="0" smtClean="0"/>
              <a:t>                                   Apellidos del autor</a:t>
            </a:r>
          </a:p>
          <a:p>
            <a:pPr>
              <a:buNone/>
            </a:pPr>
            <a:r>
              <a:rPr lang="es-ES" dirty="0" smtClean="0"/>
              <a:t>                                   Título de la obra</a:t>
            </a:r>
          </a:p>
          <a:p>
            <a:pPr>
              <a:buNone/>
            </a:pPr>
            <a:r>
              <a:rPr lang="es-ES" dirty="0" smtClean="0"/>
              <a:t>                                   Páginas donde se tomó la lectura</a:t>
            </a:r>
          </a:p>
          <a:p>
            <a:pPr>
              <a:buNone/>
            </a:pPr>
            <a:r>
              <a:rPr lang="es-ES" dirty="0" smtClean="0"/>
              <a:t>	2. </a:t>
            </a:r>
            <a:r>
              <a:rPr lang="es-ES" dirty="0" err="1" smtClean="0"/>
              <a:t>Regesto</a:t>
            </a:r>
            <a:r>
              <a:rPr lang="es-ES" dirty="0" smtClean="0"/>
              <a:t> o título, se coloca centrado, da información sobre el contenido, nos ayuda a organizar las fichas.</a:t>
            </a:r>
          </a:p>
          <a:p>
            <a:pPr>
              <a:buNone/>
            </a:pPr>
            <a:r>
              <a:rPr lang="es-ES" dirty="0" smtClean="0"/>
              <a:t>	3. Categoría general o complemento, se coloca en la parte superior izquierda</a:t>
            </a:r>
          </a:p>
          <a:p>
            <a:pPr>
              <a:buNone/>
            </a:pPr>
            <a:r>
              <a:rPr lang="es-ES" dirty="0" smtClean="0"/>
              <a:t>	4. Contenido o texto se coloca en el resto de la tarjeta</a:t>
            </a:r>
          </a:p>
          <a:p>
            <a:pPr>
              <a:buNone/>
            </a:pPr>
            <a:r>
              <a:rPr lang="es-ES" dirty="0" smtClean="0"/>
              <a:t>	5. Comentarios o aclaraciones, se colocan al final del texto, son aclaraciones del investigador</a:t>
            </a:r>
          </a:p>
          <a:p>
            <a:pPr>
              <a:buNone/>
            </a:pPr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rgbClr val="FFFF00"/>
                </a:solidFill>
              </a:rPr>
              <a:t>BAENA GUILLERMINA. </a:t>
            </a:r>
            <a:r>
              <a:rPr lang="es-ES" i="1" u="sng" dirty="0" smtClean="0">
                <a:solidFill>
                  <a:srgbClr val="FFFF00"/>
                </a:solidFill>
              </a:rPr>
              <a:t>Instrumentos de investigación </a:t>
            </a:r>
            <a:r>
              <a:rPr lang="es-ES" dirty="0" smtClean="0">
                <a:solidFill>
                  <a:srgbClr val="FFFF00"/>
                </a:solidFill>
              </a:rPr>
              <a:t>. Editores mexicanos unidos. Reimpresión. México 1994.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fichas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1. De extracto o digesto.</a:t>
            </a:r>
          </a:p>
          <a:p>
            <a:r>
              <a:rPr lang="es-MX" dirty="0" smtClean="0"/>
              <a:t>2. Fichas de resumen.</a:t>
            </a:r>
          </a:p>
          <a:p>
            <a:r>
              <a:rPr lang="es-MX" dirty="0" smtClean="0"/>
              <a:t>3. Fichas de datos aislados.</a:t>
            </a:r>
          </a:p>
          <a:p>
            <a:r>
              <a:rPr lang="es-MX" dirty="0" smtClean="0"/>
              <a:t>4. La ficha de cita textual</a:t>
            </a:r>
          </a:p>
          <a:p>
            <a:r>
              <a:rPr lang="es-MX" dirty="0" smtClean="0"/>
              <a:t>5. Ficha de trabajo para observación (la deberá tener la observación que presentes)</a:t>
            </a:r>
          </a:p>
          <a:p>
            <a:endParaRPr lang="es-MX" dirty="0"/>
          </a:p>
        </p:txBody>
      </p:sp>
      <p:pic>
        <p:nvPicPr>
          <p:cNvPr id="4" name="3 Imagen" descr="743055637152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85728"/>
            <a:ext cx="2571736" cy="178592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357686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BAENA GUILLERMINA. </a:t>
            </a:r>
            <a:r>
              <a:rPr lang="es-ES" i="1" u="sng" dirty="0" smtClean="0">
                <a:solidFill>
                  <a:srgbClr val="FFFF00"/>
                </a:solidFill>
              </a:rPr>
              <a:t>Instrumentos de investigación </a:t>
            </a:r>
            <a:r>
              <a:rPr lang="es-ES" dirty="0" smtClean="0">
                <a:solidFill>
                  <a:srgbClr val="FFFF00"/>
                </a:solidFill>
              </a:rPr>
              <a:t>. Editores mexicanos unidos. Reimpresión. México 1994.</a:t>
            </a:r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hacer con las fichas?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Ideas contenidas en libros.</a:t>
            </a:r>
          </a:p>
          <a:p>
            <a:endParaRPr lang="es-MX" dirty="0" smtClean="0"/>
          </a:p>
          <a:p>
            <a:r>
              <a:rPr lang="es-MX" dirty="0" smtClean="0"/>
              <a:t>Fichas que contienen ideas de diferentes autores.</a:t>
            </a:r>
          </a:p>
          <a:p>
            <a:endParaRPr lang="es-MX" dirty="0" smtClean="0"/>
          </a:p>
          <a:p>
            <a:r>
              <a:rPr lang="es-MX" dirty="0" smtClean="0"/>
              <a:t>Revisión general de todas las fichas.</a:t>
            </a:r>
          </a:p>
          <a:p>
            <a:endParaRPr lang="es-MX" dirty="0" smtClean="0"/>
          </a:p>
          <a:p>
            <a:r>
              <a:rPr lang="es-MX" dirty="0" smtClean="0"/>
              <a:t>Producción de un texto propio.</a:t>
            </a:r>
            <a:endParaRPr lang="es-MX" dirty="0"/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4107653" y="253602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Flecha abajo"/>
          <p:cNvSpPr/>
          <p:nvPr/>
        </p:nvSpPr>
        <p:spPr>
          <a:xfrm>
            <a:off x="3786182" y="3643314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>
            <a:off x="3786182" y="4929198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bajo"/>
          <p:cNvSpPr/>
          <p:nvPr/>
        </p:nvSpPr>
        <p:spPr>
          <a:xfrm>
            <a:off x="3786182" y="2285992"/>
            <a:ext cx="71438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P1140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</TotalTime>
  <Words>254</Words>
  <Application>Microsoft Office PowerPoint</Application>
  <PresentationFormat>Presentación en pantalla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Metro</vt:lpstr>
      <vt:lpstr>Universidad del Valle de Puebla</vt:lpstr>
      <vt:lpstr>Diapositiva 2</vt:lpstr>
      <vt:lpstr>Fichas de trabajo</vt:lpstr>
      <vt:lpstr>Fichas de trabajo</vt:lpstr>
      <vt:lpstr>Datos de las fichas</vt:lpstr>
      <vt:lpstr>Tipos de fichas</vt:lpstr>
      <vt:lpstr>¿Qué hacer con las fichas?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Zaria</dc:creator>
  <cp:lastModifiedBy>Zaria</cp:lastModifiedBy>
  <cp:revision>17</cp:revision>
  <dcterms:created xsi:type="dcterms:W3CDTF">2011-11-05T19:21:17Z</dcterms:created>
  <dcterms:modified xsi:type="dcterms:W3CDTF">2011-11-08T14:09:04Z</dcterms:modified>
</cp:coreProperties>
</file>