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73" r:id="rId3"/>
    <p:sldId id="274" r:id="rId4"/>
    <p:sldId id="278" r:id="rId5"/>
    <p:sldId id="279" r:id="rId6"/>
    <p:sldId id="280" r:id="rId7"/>
    <p:sldId id="277" r:id="rId8"/>
    <p:sldId id="281" r:id="rId9"/>
    <p:sldId id="257" r:id="rId10"/>
    <p:sldId id="272" r:id="rId11"/>
    <p:sldId id="266" r:id="rId12"/>
    <p:sldId id="271" r:id="rId13"/>
    <p:sldId id="270" r:id="rId14"/>
    <p:sldId id="269" r:id="rId15"/>
    <p:sldId id="276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F1576-18CB-4570-863B-ECC52DB464D9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22D3B-B520-4620-AA84-40DFD367357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924C0D-E369-47CE-9772-7FA1BDF31DBA}" type="datetimeFigureOut">
              <a:rPr lang="es-MX" smtClean="0"/>
              <a:pPr/>
              <a:t>08/10/2011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C38AE2-0741-4F5E-873D-8C4B0E4ED24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428892"/>
          </a:xfrm>
        </p:spPr>
        <p:txBody>
          <a:bodyPr>
            <a:normAutofit/>
          </a:bodyPr>
          <a:lstStyle/>
          <a:p>
            <a:r>
              <a:rPr lang="es-MX" dirty="0" smtClean="0"/>
              <a:t>Universidad del Valle de Puebla</a:t>
            </a:r>
            <a:br>
              <a:rPr lang="es-MX" dirty="0" smtClean="0"/>
            </a:br>
            <a:r>
              <a:rPr lang="es-MX" dirty="0" smtClean="0"/>
              <a:t>Investigación Documental y Redacción</a:t>
            </a:r>
            <a:br>
              <a:rPr lang="es-MX" dirty="0" smtClean="0"/>
            </a:br>
            <a:r>
              <a:rPr lang="es-MX" dirty="0" smtClean="0"/>
              <a:t>Lic. Nelson José Gallardo y </a:t>
            </a:r>
            <a:r>
              <a:rPr lang="es-MX" dirty="0" err="1" smtClean="0"/>
              <a:t>Furlong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22376" y="3000372"/>
            <a:ext cx="7772400" cy="3214710"/>
          </a:xfrm>
        </p:spPr>
        <p:txBody>
          <a:bodyPr/>
          <a:lstStyle/>
          <a:p>
            <a:r>
              <a:rPr lang="es-MX" b="1" dirty="0" smtClean="0"/>
              <a:t>Investigación</a:t>
            </a:r>
          </a:p>
          <a:p>
            <a:r>
              <a:rPr lang="es-MX" b="1" dirty="0" smtClean="0"/>
              <a:t>Investigación científica</a:t>
            </a:r>
          </a:p>
          <a:p>
            <a:r>
              <a:rPr lang="es-MX" b="1" dirty="0" smtClean="0"/>
              <a:t>Planteamiento del tema de investigación</a:t>
            </a:r>
          </a:p>
          <a:p>
            <a:r>
              <a:rPr lang="es-MX" b="1" dirty="0" smtClean="0"/>
              <a:t>Definiendo un objeto de investigación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/>
          </a:p>
        </p:txBody>
      </p:sp>
      <p:pic>
        <p:nvPicPr>
          <p:cNvPr id="4" name="3 Imagen" descr="logo uv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71670" cy="167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 el planteamiento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MX" sz="2800" dirty="0" smtClean="0"/>
              <a:t>Hay que superar las trabas psicológicas que nos impidan hacer un trabajo de investigación.</a:t>
            </a:r>
          </a:p>
          <a:p>
            <a:r>
              <a:rPr lang="es-MX" sz="2800" dirty="0" smtClean="0"/>
              <a:t>Superar el problema de sentirnos expuestos</a:t>
            </a:r>
          </a:p>
          <a:p>
            <a:r>
              <a:rPr lang="es-MX" sz="2800" dirty="0" smtClean="0"/>
              <a:t>Aceptar la critica y criticar constructivamente</a:t>
            </a:r>
          </a:p>
          <a:p>
            <a:r>
              <a:rPr lang="es-MX" sz="2800" dirty="0" smtClean="0"/>
              <a:t>Encontrar un tema que tenga que ver con algún problema cotidiano en su comunidad.</a:t>
            </a:r>
          </a:p>
          <a:p>
            <a:r>
              <a:rPr lang="es-MX" sz="2800" dirty="0" smtClean="0"/>
              <a:t>Al elegir un tema hay que hacerse preguntas sobre la realidad.</a:t>
            </a:r>
            <a:endParaRPr lang="es-MX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Planteando un tema de investigación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C:\Users\jose\Desktop\Universidad del Valle\Investigacion documental\listo Investigación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Niveles de la investigación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r>
              <a:rPr lang="es-MX" sz="3600" dirty="0" smtClean="0"/>
              <a:t>Bibliográfica</a:t>
            </a:r>
          </a:p>
          <a:p>
            <a:r>
              <a:rPr lang="es-MX" sz="3600" dirty="0" err="1" smtClean="0"/>
              <a:t>Hemerográfica</a:t>
            </a:r>
            <a:endParaRPr lang="es-MX" sz="3600" dirty="0" smtClean="0"/>
          </a:p>
          <a:p>
            <a:r>
              <a:rPr lang="es-MX" sz="3600" dirty="0" smtClean="0"/>
              <a:t>Con archivos históricos</a:t>
            </a:r>
          </a:p>
          <a:p>
            <a:r>
              <a:rPr lang="es-MX" sz="3600" dirty="0" smtClean="0"/>
              <a:t>Entrevistas</a:t>
            </a:r>
          </a:p>
          <a:p>
            <a:r>
              <a:rPr lang="es-MX" sz="3600" dirty="0" smtClean="0"/>
              <a:t>Encuestas</a:t>
            </a:r>
          </a:p>
          <a:p>
            <a:r>
              <a:rPr lang="es-MX" sz="3600" dirty="0" smtClean="0"/>
              <a:t>Análisis estadístico</a:t>
            </a:r>
          </a:p>
          <a:p>
            <a:endParaRPr lang="es-MX" dirty="0"/>
          </a:p>
        </p:txBody>
      </p:sp>
      <p:pic>
        <p:nvPicPr>
          <p:cNvPr id="4" name="3 Imagen" descr="68753685_1-Fotos-de-KUMON-MeTODO-de-APRENDIZAJE-de-MATEMaTICAS-y-LENGUA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286124"/>
            <a:ext cx="4857752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Título y subtítulo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r>
              <a:rPr lang="es-MX" dirty="0" smtClean="0"/>
              <a:t>Ha de definirse tomando en cuenta que el título refiere la amplitud de temas estudiados.</a:t>
            </a:r>
          </a:p>
          <a:p>
            <a:r>
              <a:rPr lang="es-MX" dirty="0" smtClean="0"/>
              <a:t>Si el título es demasiado amplio el esfuerzo parecerá poco objetivo.</a:t>
            </a:r>
          </a:p>
          <a:p>
            <a:r>
              <a:rPr lang="es-MX" dirty="0" smtClean="0"/>
              <a:t>Hay que tener humildad para escribir</a:t>
            </a:r>
          </a:p>
          <a:p>
            <a:r>
              <a:rPr lang="es-MX" dirty="0" smtClean="0"/>
              <a:t>Intentar hacer una aportación, una colaboración.</a:t>
            </a:r>
          </a:p>
          <a:p>
            <a:r>
              <a:rPr lang="es-MX" dirty="0" smtClean="0"/>
              <a:t>El reto es conocer lo que ya existe y dar algo más, decir algo nosotros.</a:t>
            </a:r>
          </a:p>
          <a:p>
            <a:r>
              <a:rPr lang="es-MX" dirty="0" smtClean="0"/>
              <a:t>Elegir un tema de investigación nos lleva a tomar posiciones</a:t>
            </a:r>
          </a:p>
          <a:p>
            <a:r>
              <a:rPr lang="es-MX" dirty="0" smtClean="0"/>
              <a:t>(no hay que temer a posicionarse)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Tres niveles que deberá seguir nuestra investigación.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r>
              <a:rPr lang="es-MX" dirty="0" smtClean="0"/>
              <a:t>1. El primer acercamiento al tema, lo ideal, lo que creemos, lo que pensamos.</a:t>
            </a:r>
          </a:p>
          <a:p>
            <a:r>
              <a:rPr lang="es-MX" dirty="0" smtClean="0"/>
              <a:t>2. Lo real, lo que existe en nuestro contexto real, el estudio de la comunidad, la situación actual.</a:t>
            </a:r>
          </a:p>
          <a:p>
            <a:r>
              <a:rPr lang="es-MX" dirty="0" smtClean="0"/>
              <a:t>3. Las propuestas, el cambio de ideas, las síntesis, los planteamientos</a:t>
            </a:r>
            <a:endParaRPr lang="es-MX" dirty="0"/>
          </a:p>
        </p:txBody>
      </p:sp>
      <p:pic>
        <p:nvPicPr>
          <p:cNvPr id="4" name="3 Imagen" descr="investiga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86190"/>
            <a:ext cx="3352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/>
              <a:t>Elementos que debe tener el tema de investigación.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78645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s-MX" sz="3200" dirty="0" smtClean="0"/>
          </a:p>
          <a:p>
            <a:endParaRPr lang="es-MX" sz="3200" dirty="0" smtClean="0"/>
          </a:p>
          <a:p>
            <a:r>
              <a:rPr lang="es-MX" sz="3200" dirty="0" smtClean="0"/>
              <a:t>Título y subtítulo</a:t>
            </a:r>
          </a:p>
          <a:p>
            <a:r>
              <a:rPr lang="es-MX" sz="3200" dirty="0" smtClean="0"/>
              <a:t>Delimitación</a:t>
            </a:r>
          </a:p>
          <a:p>
            <a:r>
              <a:rPr lang="es-MX" sz="3200" dirty="0" smtClean="0"/>
              <a:t>Objetivos</a:t>
            </a:r>
          </a:p>
          <a:p>
            <a:r>
              <a:rPr lang="es-MX" sz="3200" dirty="0" smtClean="0"/>
              <a:t>Justificación </a:t>
            </a:r>
          </a:p>
        </p:txBody>
      </p:sp>
      <p:pic>
        <p:nvPicPr>
          <p:cNvPr id="4" name="3 Imagen" descr="investigacion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214686"/>
            <a:ext cx="4714876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investigación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r>
              <a:rPr lang="es-MX" sz="2800" dirty="0" smtClean="0"/>
              <a:t>La investigación satisface la necesidad de conocer, la curiosidad del ser humano.</a:t>
            </a:r>
          </a:p>
          <a:p>
            <a:r>
              <a:rPr lang="es-MX" sz="2800" dirty="0" smtClean="0"/>
              <a:t>La necesidad de explicarnos los fenómenos de nuestro entorno.</a:t>
            </a:r>
          </a:p>
          <a:p>
            <a:r>
              <a:rPr lang="es-MX" sz="2800" dirty="0" smtClean="0"/>
              <a:t>La necesidad de ofrecer respuestas como profesionales.</a:t>
            </a:r>
          </a:p>
          <a:p>
            <a:r>
              <a:rPr lang="es-MX" sz="2800" dirty="0" smtClean="0"/>
              <a:t>Para obtener conocimientos científicos, es necesario tener procedimientos sistematizados.</a:t>
            </a:r>
          </a:p>
          <a:p>
            <a:r>
              <a:rPr lang="es-MX" sz="2800" dirty="0" smtClean="0"/>
              <a:t>El método es el procedimiento, los pasos que nos llevan al conocimiento.</a:t>
            </a:r>
          </a:p>
          <a:p>
            <a:r>
              <a:rPr lang="es-MX" sz="2800" dirty="0" smtClean="0"/>
              <a:t>Que se trate de un objeto reconocible y definido, que se pueda conocer por uno y por los demás.</a:t>
            </a:r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Procesos científico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r>
              <a:rPr lang="es-MX" dirty="0" smtClean="0"/>
              <a:t>Observación.</a:t>
            </a:r>
          </a:p>
          <a:p>
            <a:r>
              <a:rPr lang="es-MX" dirty="0" smtClean="0"/>
              <a:t>Formación de juicios.</a:t>
            </a:r>
          </a:p>
          <a:p>
            <a:r>
              <a:rPr lang="es-MX" dirty="0" smtClean="0"/>
              <a:t>Los juicios construyen hipótesis.</a:t>
            </a:r>
          </a:p>
          <a:p>
            <a:r>
              <a:rPr lang="es-MX" dirty="0" smtClean="0"/>
              <a:t>Las hipótesis se comprueban.</a:t>
            </a:r>
          </a:p>
          <a:p>
            <a:r>
              <a:rPr lang="es-MX" dirty="0" smtClean="0"/>
              <a:t>Las hipótesis válidas forman teorías.</a:t>
            </a:r>
          </a:p>
          <a:p>
            <a:r>
              <a:rPr lang="es-MX" dirty="0" smtClean="0"/>
              <a:t>Las teorías forman leyes.</a:t>
            </a:r>
          </a:p>
          <a:p>
            <a:r>
              <a:rPr lang="es-MX" dirty="0" smtClean="0"/>
              <a:t>Las leyes hacen ciencia.</a:t>
            </a:r>
          </a:p>
        </p:txBody>
      </p:sp>
      <p:pic>
        <p:nvPicPr>
          <p:cNvPr id="4" name="3 Imagen" descr="n583206005_892953_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43380"/>
            <a:ext cx="4572000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/>
              <a:t>Elementos que hacen que una investigación sea científica.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MX" sz="2800" dirty="0" smtClean="0"/>
              <a:t>La ciencia y su método trabajan para estudiar las causas de los fenómenos, los porqués de las cosas, las leyes de la causalidad.</a:t>
            </a:r>
          </a:p>
          <a:p>
            <a:r>
              <a:rPr lang="es-MX" sz="2800" dirty="0" smtClean="0"/>
              <a:t>Se comienza una investigación para encontrar las más posibles relaciones causales, se parte de un punto en el cual no se conocen todas ellas.</a:t>
            </a:r>
          </a:p>
          <a:p>
            <a:r>
              <a:rPr lang="es-MX" sz="2800" dirty="0" smtClean="0"/>
              <a:t>Se conocen algunas pero se trata de determinar todas las relaciones causa-efecto que se encuentran detrás de los fenómenos.</a:t>
            </a:r>
          </a:p>
          <a:p>
            <a:endParaRPr lang="es-MX" sz="2800" dirty="0" smtClean="0"/>
          </a:p>
          <a:p>
            <a:endParaRPr lang="es-MX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/>
              <a:t>La ciencia y su método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es-MX" sz="2800" dirty="0" smtClean="0"/>
          </a:p>
          <a:p>
            <a:r>
              <a:rPr lang="es-MX" sz="2800" dirty="0" smtClean="0"/>
              <a:t>La ciencia ayuda al hombre a tener dominio sobre la naturaleza</a:t>
            </a:r>
          </a:p>
          <a:p>
            <a:r>
              <a:rPr lang="es-MX" sz="2800" dirty="0" smtClean="0"/>
              <a:t>La ciencia produce: </a:t>
            </a:r>
          </a:p>
          <a:p>
            <a:pPr>
              <a:buNone/>
            </a:pPr>
            <a:r>
              <a:rPr lang="es-MX" sz="2800" dirty="0" smtClean="0"/>
              <a:t>	</a:t>
            </a:r>
            <a:r>
              <a:rPr lang="es-MX" sz="2000" dirty="0" smtClean="0"/>
              <a:t>1. Bienes materiales para el bienestar</a:t>
            </a:r>
          </a:p>
          <a:p>
            <a:pPr>
              <a:buNone/>
            </a:pPr>
            <a:r>
              <a:rPr lang="es-MX" sz="2000" dirty="0" smtClean="0"/>
              <a:t>	2. Transformando las relaciones sociales</a:t>
            </a:r>
          </a:p>
          <a:p>
            <a:r>
              <a:rPr lang="es-MX" sz="2400" dirty="0" smtClean="0"/>
              <a:t>  La ciencia trabaja para: </a:t>
            </a:r>
          </a:p>
          <a:p>
            <a:endParaRPr lang="es-MX" sz="2400" dirty="0" smtClean="0"/>
          </a:p>
          <a:p>
            <a:pPr marL="457200" indent="-457200">
              <a:buAutoNum type="arabicPeriod"/>
            </a:pPr>
            <a:r>
              <a:rPr lang="es-MX" sz="2000" dirty="0" smtClean="0"/>
              <a:t>1.Conocer algo que se desconoce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2. Para aclarar algo sobre lo que ya se conoce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3. Para confirmar resultados</a:t>
            </a:r>
          </a:p>
          <a:p>
            <a:endParaRPr lang="es-MX" sz="2800" dirty="0" smtClean="0"/>
          </a:p>
          <a:p>
            <a:endParaRPr lang="es-MX" sz="2800" dirty="0"/>
          </a:p>
        </p:txBody>
      </p:sp>
      <p:pic>
        <p:nvPicPr>
          <p:cNvPr id="4" name="3 Imagen" descr="Palabr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214554"/>
            <a:ext cx="2786050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/>
              <a:t>Ciencia y sociedad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es-MX" sz="2800" dirty="0" smtClean="0"/>
          </a:p>
          <a:p>
            <a:r>
              <a:rPr lang="es-MX" sz="2800" dirty="0" smtClean="0"/>
              <a:t>La ciencia intenta resolver problemas de la sociedad.</a:t>
            </a:r>
          </a:p>
          <a:p>
            <a:r>
              <a:rPr lang="es-MX" sz="2800" dirty="0" smtClean="0"/>
              <a:t>El investigador es también un ser social.</a:t>
            </a:r>
          </a:p>
          <a:p>
            <a:r>
              <a:rPr lang="es-MX" sz="2800" dirty="0" smtClean="0"/>
              <a:t>El producto de la investigación, tiene un impacto social.</a:t>
            </a:r>
          </a:p>
          <a:p>
            <a:r>
              <a:rPr lang="es-MX" sz="2800" dirty="0" smtClean="0"/>
              <a:t>Los productos se avalan dentro de una comunidad científica.</a:t>
            </a:r>
          </a:p>
          <a:p>
            <a:endParaRPr lang="es-MX" sz="2800" dirty="0" smtClean="0"/>
          </a:p>
          <a:p>
            <a:pPr>
              <a:buNone/>
            </a:pPr>
            <a:r>
              <a:rPr lang="es-MX" sz="2400" dirty="0" smtClean="0"/>
              <a:t>    ¿Cómo puede mi profesión ayudar a mejorar las relaciones sociales?</a:t>
            </a:r>
          </a:p>
          <a:p>
            <a:r>
              <a:rPr lang="es-MX" sz="2400" dirty="0" smtClean="0"/>
              <a:t>¿Cómo podría desde mi trabajo de investigación? ayudar a mejorar la vida? </a:t>
            </a:r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4714876" y="5500702"/>
            <a:ext cx="421484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(Ario Garza Mercado. Normas de estilo bibliográfico para ensayos semestrales y tesis. Editorial. El colegio de México)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/>
              <a:t>Elementos éticos del método científico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MX" sz="2800" dirty="0" smtClean="0"/>
              <a:t>El uso del método científico nos lleva a la utilización de un código ético necesario para nuestro trabajo.</a:t>
            </a:r>
          </a:p>
          <a:p>
            <a:r>
              <a:rPr lang="es-MX" sz="2800" dirty="0" smtClean="0"/>
              <a:t>Las citas nos ayudan a tener una escritura responsable:</a:t>
            </a:r>
          </a:p>
          <a:p>
            <a:r>
              <a:rPr lang="es-MX" sz="2800" dirty="0" smtClean="0"/>
              <a:t>No adjudicarnos ideas</a:t>
            </a:r>
          </a:p>
          <a:p>
            <a:r>
              <a:rPr lang="es-MX" sz="2800" dirty="0" smtClean="0"/>
              <a:t>Citar correctamente a los autores.</a:t>
            </a:r>
          </a:p>
          <a:p>
            <a:r>
              <a:rPr lang="es-MX" sz="2800" dirty="0" smtClean="0"/>
              <a:t>Exponer sus ideas dentro de su contexto.</a:t>
            </a:r>
          </a:p>
          <a:p>
            <a:r>
              <a:rPr lang="es-MX" sz="2800" dirty="0" smtClean="0"/>
              <a:t>No copiar párrafos ni oraciones</a:t>
            </a:r>
          </a:p>
          <a:p>
            <a:r>
              <a:rPr lang="es-MX" sz="2800" dirty="0" smtClean="0"/>
              <a:t>Procesar tus propias ideas.</a:t>
            </a:r>
            <a:endParaRPr lang="es-MX" sz="2800" dirty="0"/>
          </a:p>
        </p:txBody>
      </p:sp>
      <p:pic>
        <p:nvPicPr>
          <p:cNvPr id="4" name="3 Imagen" descr="libro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333875"/>
            <a:ext cx="381000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de reflexión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-2" y="1142984"/>
          <a:ext cx="9144002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93"/>
                <a:gridCol w="1492893"/>
                <a:gridCol w="1492893"/>
                <a:gridCol w="1492893"/>
                <a:gridCol w="1492893"/>
                <a:gridCol w="1679537"/>
              </a:tblGrid>
              <a:tr h="1702849">
                <a:tc>
                  <a:txBody>
                    <a:bodyPr/>
                    <a:lstStyle/>
                    <a:p>
                      <a:r>
                        <a:rPr lang="es-MX" dirty="0" smtClean="0"/>
                        <a:t>Desde el punto de vista de la ciencia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¿Porqué es importante la investigación?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¿Qué pretendes con tu investigación?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¿Cómo</a:t>
                      </a:r>
                      <a:r>
                        <a:rPr lang="es-MX" baseline="0" dirty="0" smtClean="0"/>
                        <a:t> harías esa investigación?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¿Cuál</a:t>
                      </a:r>
                      <a:r>
                        <a:rPr lang="es-MX" baseline="0" dirty="0" smtClean="0"/>
                        <a:t> es la finalidad de esa investigación?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Para quienes harías esa investigación?</a:t>
                      </a:r>
                      <a:endParaRPr lang="es-MX" dirty="0"/>
                    </a:p>
                  </a:txBody>
                  <a:tcPr/>
                </a:tc>
              </a:tr>
              <a:tr h="1064280">
                <a:tc>
                  <a:txBody>
                    <a:bodyPr/>
                    <a:lstStyle/>
                    <a:p>
                      <a:r>
                        <a:rPr lang="es-MX" dirty="0" smtClean="0"/>
                        <a:t>Desde</a:t>
                      </a:r>
                      <a:r>
                        <a:rPr lang="es-MX" baseline="0" dirty="0" smtClean="0"/>
                        <a:t> el punto de vista de la ciencia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83565">
                <a:tc>
                  <a:txBody>
                    <a:bodyPr/>
                    <a:lstStyle/>
                    <a:p>
                      <a:r>
                        <a:rPr lang="es-MX" dirty="0" smtClean="0"/>
                        <a:t>Desde el punto de vista del sentido común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64280">
                <a:tc>
                  <a:txBody>
                    <a:bodyPr/>
                    <a:lstStyle/>
                    <a:p>
                      <a:r>
                        <a:rPr lang="es-MX" dirty="0" smtClean="0"/>
                        <a:t>Con respecto a mi comunidad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 el planteamiento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r>
              <a:rPr lang="es-MX" dirty="0" smtClean="0"/>
              <a:t>Comenzar por una visión panorámica del tema de investigación</a:t>
            </a:r>
          </a:p>
          <a:p>
            <a:pPr>
              <a:buNone/>
            </a:pPr>
            <a:r>
              <a:rPr lang="es-MX" dirty="0" smtClean="0"/>
              <a:t>(usar la técnica de los mapas mentales).</a:t>
            </a:r>
          </a:p>
          <a:p>
            <a:r>
              <a:rPr lang="es-MX" dirty="0" smtClean="0"/>
              <a:t>Tener claro un objetivo en la investigación (responder que te propones con esa investigación).</a:t>
            </a:r>
          </a:p>
          <a:p>
            <a:r>
              <a:rPr lang="es-MX" dirty="0" smtClean="0"/>
              <a:t>Tener en cuenta elementos teóricos y prácticos.</a:t>
            </a:r>
          </a:p>
          <a:p>
            <a:r>
              <a:rPr lang="es-MX" dirty="0" smtClean="0"/>
              <a:t>Sin delimitar un tema, no se puede iniciar una investigación</a:t>
            </a:r>
          </a:p>
          <a:p>
            <a:r>
              <a:rPr lang="es-MX" dirty="0" smtClean="0"/>
              <a:t>En busca del sentido de utilidad (práctica, metodológica y teórica)</a:t>
            </a:r>
          </a:p>
          <a:p>
            <a:r>
              <a:rPr lang="es-MX" dirty="0" smtClean="0"/>
              <a:t>Procurar tener algunos textos sobre el tema.</a:t>
            </a:r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284</TotalTime>
  <Words>764</Words>
  <Application>Microsoft Office PowerPoint</Application>
  <PresentationFormat>Presentación en pantalla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Origen</vt:lpstr>
      <vt:lpstr>Universidad del Valle de Puebla Investigación Documental y Redacción Lic. Nelson José Gallardo y Furlong</vt:lpstr>
      <vt:lpstr>La investigación</vt:lpstr>
      <vt:lpstr>Procesos científico</vt:lpstr>
      <vt:lpstr>Elementos que hacen que una investigación sea científica.</vt:lpstr>
      <vt:lpstr>La ciencia y su método</vt:lpstr>
      <vt:lpstr>Ciencia y sociedad</vt:lpstr>
      <vt:lpstr>Elementos éticos del método científico</vt:lpstr>
      <vt:lpstr>Ejercicio de reflexión</vt:lpstr>
      <vt:lpstr>Para el planteamiento</vt:lpstr>
      <vt:lpstr>Para el planteamiento</vt:lpstr>
      <vt:lpstr>Planteando un tema de investigación</vt:lpstr>
      <vt:lpstr>Niveles de la investigación</vt:lpstr>
      <vt:lpstr>Título y subtítulo</vt:lpstr>
      <vt:lpstr>Tres niveles que deberá seguir nuestra investigación.</vt:lpstr>
      <vt:lpstr>Elementos que debe tener el tema de investigación.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del Valle de Puebla Investigación Documental y Redacción Lic. Nelson José Gallardo y Furlong</dc:title>
  <dc:creator>jose</dc:creator>
  <cp:lastModifiedBy>Zaria</cp:lastModifiedBy>
  <cp:revision>47</cp:revision>
  <dcterms:created xsi:type="dcterms:W3CDTF">2011-08-26T23:54:08Z</dcterms:created>
  <dcterms:modified xsi:type="dcterms:W3CDTF">2011-10-09T01:53:11Z</dcterms:modified>
</cp:coreProperties>
</file>