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AB45-A094-4233-B24B-B2E518558BE2}" type="datetimeFigureOut">
              <a:rPr lang="es-MX" smtClean="0"/>
              <a:t>02/11/2011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FE22-4B77-43A4-8894-DE9ECDF97C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AB45-A094-4233-B24B-B2E518558BE2}" type="datetimeFigureOut">
              <a:rPr lang="es-MX" smtClean="0"/>
              <a:t>02/11/2011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FE22-4B77-43A4-8894-DE9ECDF97C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AB45-A094-4233-B24B-B2E518558BE2}" type="datetimeFigureOut">
              <a:rPr lang="es-MX" smtClean="0"/>
              <a:t>02/11/2011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FE22-4B77-43A4-8894-DE9ECDF97C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AB45-A094-4233-B24B-B2E518558BE2}" type="datetimeFigureOut">
              <a:rPr lang="es-MX" smtClean="0"/>
              <a:t>02/11/2011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FE22-4B77-43A4-8894-DE9ECDF97C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AB45-A094-4233-B24B-B2E518558BE2}" type="datetimeFigureOut">
              <a:rPr lang="es-MX" smtClean="0"/>
              <a:t>02/11/2011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FE22-4B77-43A4-8894-DE9ECDF97C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AB45-A094-4233-B24B-B2E518558BE2}" type="datetimeFigureOut">
              <a:rPr lang="es-MX" smtClean="0"/>
              <a:t>02/11/2011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FE22-4B77-43A4-8894-DE9ECDF97C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AB45-A094-4233-B24B-B2E518558BE2}" type="datetimeFigureOut">
              <a:rPr lang="es-MX" smtClean="0"/>
              <a:t>02/11/2011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FE22-4B77-43A4-8894-DE9ECDF97C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AB45-A094-4233-B24B-B2E518558BE2}" type="datetimeFigureOut">
              <a:rPr lang="es-MX" smtClean="0"/>
              <a:t>02/11/2011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FE22-4B77-43A4-8894-DE9ECDF97C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AB45-A094-4233-B24B-B2E518558BE2}" type="datetimeFigureOut">
              <a:rPr lang="es-MX" smtClean="0"/>
              <a:t>02/11/2011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FE22-4B77-43A4-8894-DE9ECDF97C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AB45-A094-4233-B24B-B2E518558BE2}" type="datetimeFigureOut">
              <a:rPr lang="es-MX" smtClean="0"/>
              <a:t>02/11/2011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FE22-4B77-43A4-8894-DE9ECDF97C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AB45-A094-4233-B24B-B2E518558BE2}" type="datetimeFigureOut">
              <a:rPr lang="es-MX" smtClean="0"/>
              <a:t>02/11/2011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FE22-4B77-43A4-8894-DE9ECDF97C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DAB45-A094-4233-B24B-B2E518558BE2}" type="datetimeFigureOut">
              <a:rPr lang="es-MX" smtClean="0"/>
              <a:t>02/11/2011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FE22-4B77-43A4-8894-DE9ECDF97CF8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11403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Universidad del Valle de Puebla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s-MX" dirty="0" smtClean="0">
                <a:solidFill>
                  <a:schemeClr val="bg2"/>
                </a:solidFill>
              </a:rPr>
              <a:t>Investigación Documental y </a:t>
            </a:r>
            <a:r>
              <a:rPr lang="es-MX" dirty="0" smtClean="0">
                <a:solidFill>
                  <a:schemeClr val="bg2"/>
                </a:solidFill>
              </a:rPr>
              <a:t>Redacción</a:t>
            </a:r>
          </a:p>
          <a:p>
            <a:r>
              <a:rPr lang="es-MX" dirty="0" smtClean="0">
                <a:solidFill>
                  <a:schemeClr val="bg2"/>
                </a:solidFill>
              </a:rPr>
              <a:t>¿Cómo corregir el blog?</a:t>
            </a:r>
            <a:endParaRPr lang="es-MX" dirty="0" smtClean="0">
              <a:solidFill>
                <a:schemeClr val="bg2"/>
              </a:solidFill>
            </a:endParaRPr>
          </a:p>
          <a:p>
            <a:r>
              <a:rPr lang="es-MX" dirty="0" smtClean="0">
                <a:solidFill>
                  <a:schemeClr val="bg2"/>
                </a:solidFill>
              </a:rPr>
              <a:t>Lic. Nelson José Gallardo y Furlong</a:t>
            </a:r>
            <a:endParaRPr lang="es-MX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DSC001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DSC001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DSC001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DSC001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DSC0010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DSC001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DSC0010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11403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.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            </a:t>
            </a:r>
            <a:br>
              <a:rPr lang="es-MX" dirty="0" smtClean="0"/>
            </a:br>
            <a:r>
              <a:rPr lang="es-MX" dirty="0" smtClean="0"/>
              <a:t>            </a:t>
            </a:r>
            <a:r>
              <a:rPr lang="es-MX" sz="6000" dirty="0" smtClean="0"/>
              <a:t>¿Cómo corregir la blog?</a:t>
            </a:r>
            <a:br>
              <a:rPr lang="es-MX" sz="6000" dirty="0" smtClean="0"/>
            </a:br>
            <a:r>
              <a:rPr lang="es-MX" sz="6000" dirty="0" smtClean="0"/>
              <a:t>      </a:t>
            </a:r>
            <a:r>
              <a:rPr lang="es-MX" sz="3100" dirty="0" smtClean="0"/>
              <a:t>Todas las páginas deberán ser corregidas</a:t>
            </a:r>
            <a:br>
              <a:rPr lang="es-MX" sz="3100" dirty="0" smtClean="0"/>
            </a:br>
            <a:r>
              <a:rPr lang="es-MX" sz="3100" dirty="0" smtClean="0"/>
              <a:t>1. Faltas de ortografía</a:t>
            </a:r>
            <a:br>
              <a:rPr lang="es-MX" sz="3100" dirty="0" smtClean="0"/>
            </a:br>
            <a:r>
              <a:rPr lang="es-MX" sz="3100" dirty="0" smtClean="0"/>
              <a:t>              2. Las que les falta: </a:t>
            </a:r>
            <a:r>
              <a:rPr lang="es-MX" sz="3100" dirty="0" smtClean="0">
                <a:solidFill>
                  <a:srgbClr val="FF0000"/>
                </a:solidFill>
              </a:rPr>
              <a:t>Título, introducción, objetivos, justificación.</a:t>
            </a:r>
            <a:r>
              <a:rPr lang="es-MX" sz="3100" dirty="0" smtClean="0"/>
              <a:t/>
            </a:r>
            <a:br>
              <a:rPr lang="es-MX" sz="3100" dirty="0" smtClean="0"/>
            </a:br>
            <a:r>
              <a:rPr lang="es-MX" sz="3100" dirty="0" smtClean="0"/>
              <a:t>     3. Preparar nueva entrada para: </a:t>
            </a:r>
            <a:r>
              <a:rPr lang="es-MX" sz="3100" dirty="0" smtClean="0">
                <a:solidFill>
                  <a:srgbClr val="FF0000"/>
                </a:solidFill>
              </a:rPr>
              <a:t>Bibliografía comentada, e hipótesis de observación.</a:t>
            </a:r>
            <a:r>
              <a:rPr lang="es-MX" sz="6000" dirty="0" smtClean="0">
                <a:solidFill>
                  <a:srgbClr val="FF0000"/>
                </a:solidFill>
              </a:rPr>
              <a:t> 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4 Imagen" descr="DSC000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9286908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DSC000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4"/>
            <a:ext cx="9143999" cy="6858000"/>
          </a:xfrm>
        </p:spPr>
      </p:pic>
      <p:sp>
        <p:nvSpPr>
          <p:cNvPr id="5" name="4 Flecha derecha"/>
          <p:cNvSpPr/>
          <p:nvPr/>
        </p:nvSpPr>
        <p:spPr>
          <a:xfrm>
            <a:off x="5643570" y="3786190"/>
            <a:ext cx="642942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5 Marcador de contenido" descr="DSC000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DSC000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DSC000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DSC000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DSC001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</Words>
  <Application>Microsoft Office PowerPoint</Application>
  <PresentationFormat>Presentación en pantalla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Universidad del Valle de Puebla</vt:lpstr>
      <vt:lpstr>.                                    ¿Cómo corregir la blog?       Todas las páginas deberán ser corregidas 1. Faltas de ortografía               2. Las que les falta: Título, introducción, objetivos, justificación.      3. Preparar nueva entrada para: Bibliografía comentada, e hipótesis de observación.  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Zaria</dc:creator>
  <cp:lastModifiedBy>Zaria</cp:lastModifiedBy>
  <cp:revision>3</cp:revision>
  <dcterms:created xsi:type="dcterms:W3CDTF">2011-11-03T00:08:37Z</dcterms:created>
  <dcterms:modified xsi:type="dcterms:W3CDTF">2011-11-03T00:15:34Z</dcterms:modified>
</cp:coreProperties>
</file>