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60" r:id="rId4"/>
    <p:sldId id="258" r:id="rId5"/>
    <p:sldId id="262" r:id="rId6"/>
    <p:sldId id="267" r:id="rId7"/>
    <p:sldId id="266" r:id="rId8"/>
    <p:sldId id="263" r:id="rId9"/>
    <p:sldId id="268" r:id="rId10"/>
    <p:sldId id="269" r:id="rId11"/>
    <p:sldId id="271" r:id="rId12"/>
    <p:sldId id="264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09"/>
    <a:srgbClr val="27BADB"/>
    <a:srgbClr val="1C67BB"/>
    <a:srgbClr val="0304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26E098-424F-4C53-958E-170AF4B9F6E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962F-EB83-4AFE-A295-05129B764D6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BBE9D-F9DE-4846-8FF6-63106EE438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F9BB8-15C2-4913-9670-F4E2B60094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7010D-7695-4C56-831E-DDA937A23C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24382-2DCB-4EB0-9018-3ADF2D0812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59DBD-77BC-42FD-BF19-CF54E4C056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9035A-2659-4BE4-AEBD-40F2A3324F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D755D-C42C-4969-80C5-A852E4E03B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D152-A6F0-4C48-8842-D70CE25FB2A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273A7-CEB3-4E2B-BA24-39785A1447F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3042B"/>
                </a:solidFill>
                <a:latin typeface="+mn-lt"/>
              </a:defRPr>
            </a:lvl1pPr>
          </a:lstStyle>
          <a:p>
            <a:fld id="{B7AF18E4-4F91-4370-9D18-9AEB481D29D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Elementos para el blog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Título y subtítulo</a:t>
            </a:r>
          </a:p>
          <a:p>
            <a:pPr marL="514350" indent="-514350">
              <a:buAutoNum type="arabicPeriod"/>
            </a:pPr>
            <a:r>
              <a:rPr lang="es-MX" dirty="0" smtClean="0"/>
              <a:t>Introducción</a:t>
            </a:r>
          </a:p>
          <a:p>
            <a:pPr marL="514350" indent="-514350">
              <a:buAutoNum type="arabicPeriod"/>
            </a:pPr>
            <a:r>
              <a:rPr lang="es-MX" dirty="0" smtClean="0"/>
              <a:t>Objetivos</a:t>
            </a:r>
          </a:p>
          <a:p>
            <a:pPr marL="514350" indent="-514350">
              <a:buAutoNum type="arabicPeriod"/>
            </a:pPr>
            <a:r>
              <a:rPr lang="es-MX" dirty="0" smtClean="0"/>
              <a:t>Justificación</a:t>
            </a:r>
          </a:p>
          <a:p>
            <a:pPr marL="514350" indent="-514350">
              <a:buAutoNum type="arabicPeriod"/>
            </a:pP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Hay generales y específicos, se trata de que se relacionen íntimamente con la investigación.</a:t>
            </a:r>
          </a:p>
          <a:p>
            <a:r>
              <a:rPr lang="es-MX" sz="2800" dirty="0" smtClean="0"/>
              <a:t>Se dirigen a la necesidad de explicar las relaciones causales entre las variables y los fenómenos.</a:t>
            </a:r>
            <a:endParaRPr lang="es-MX" sz="2800" dirty="0"/>
          </a:p>
        </p:txBody>
      </p:sp>
      <p:pic>
        <p:nvPicPr>
          <p:cNvPr id="4" name="3 Imagen" descr="objetivo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857760"/>
            <a:ext cx="3990975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de 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Hacer tres objetivos de tu investigación, primero muy generales.</a:t>
            </a:r>
          </a:p>
          <a:p>
            <a:r>
              <a:rPr lang="es-MX" dirty="0" smtClean="0"/>
              <a:t>Dos objetivos particulares o específicos</a:t>
            </a:r>
          </a:p>
          <a:p>
            <a:r>
              <a:rPr lang="es-MX" dirty="0" smtClean="0"/>
              <a:t>Recuerda construirlos a partir de un verbo.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Logra explicar la finalidad de la investigación </a:t>
            </a:r>
          </a:p>
          <a:p>
            <a:r>
              <a:rPr lang="es-MX" dirty="0" smtClean="0"/>
              <a:t>Se sitúa en el en el contexto. </a:t>
            </a:r>
          </a:p>
          <a:p>
            <a:r>
              <a:rPr lang="es-MX" dirty="0" smtClean="0"/>
              <a:t>Aporta motivos interesantes para los demás.</a:t>
            </a:r>
          </a:p>
          <a:p>
            <a:r>
              <a:rPr lang="es-MX" dirty="0" smtClean="0"/>
              <a:t>Exponer las razones que nos parezcan de importancia para hacer la investigación.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Trascendencia, utilidad y beneficios.</a:t>
            </a:r>
          </a:p>
          <a:p>
            <a:r>
              <a:rPr lang="es-MX" dirty="0" smtClean="0"/>
              <a:t>Dar las razones por las cuales la investigación debe proceder.</a:t>
            </a:r>
          </a:p>
          <a:p>
            <a:r>
              <a:rPr lang="es-MX" dirty="0" smtClean="0"/>
              <a:t>Conveniencia, relevancia.</a:t>
            </a:r>
          </a:p>
          <a:p>
            <a:r>
              <a:rPr lang="es-MX" dirty="0" smtClean="0"/>
              <a:t>Implicaciones.</a:t>
            </a:r>
          </a:p>
          <a:p>
            <a:r>
              <a:rPr lang="es-MX" dirty="0" smtClean="0"/>
              <a:t>Dimensión alcance y viabilidad.</a:t>
            </a:r>
            <a:endParaRPr lang="es-MX" dirty="0"/>
          </a:p>
        </p:txBody>
      </p:sp>
      <p:pic>
        <p:nvPicPr>
          <p:cNvPr id="4" name="3 Imagen" descr="objetivonormal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4667250"/>
            <a:ext cx="2190750" cy="21907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Justificación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Justificación teórica, práctica y metodológica.</a:t>
            </a:r>
          </a:p>
          <a:p>
            <a:r>
              <a:rPr lang="es-MX" dirty="0" smtClean="0"/>
              <a:t>Afinidad al tema con relación a la experiencia.</a:t>
            </a:r>
          </a:p>
          <a:p>
            <a:r>
              <a:rPr lang="es-MX" dirty="0" smtClean="0"/>
              <a:t>Escribir con humildad y claridad.</a:t>
            </a:r>
          </a:p>
          <a:p>
            <a:r>
              <a:rPr lang="es-MX" dirty="0" smtClean="0"/>
              <a:t>¿Qué te llevó a escoger ese tema?</a:t>
            </a:r>
          </a:p>
          <a:p>
            <a:r>
              <a:rPr lang="es-MX" dirty="0" smtClean="0"/>
              <a:t>¿Cómo puede mi investigación generar nuevos conocimientos sobre el tema?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Título y subtitulo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Debe sintetizar lo más posible la amplitud del tema a tratar</a:t>
            </a:r>
          </a:p>
          <a:p>
            <a:r>
              <a:rPr lang="es-MX" dirty="0" smtClean="0"/>
              <a:t>Deberá ser un título sugerente</a:t>
            </a:r>
          </a:p>
          <a:p>
            <a:r>
              <a:rPr lang="es-MX" dirty="0" smtClean="0"/>
              <a:t>Debe delimitar el tema, ayudarnos a acotar lo estudiado.</a:t>
            </a:r>
          </a:p>
          <a:p>
            <a:r>
              <a:rPr lang="es-MX" dirty="0" smtClean="0"/>
              <a:t>Referirse al planteamiento de investigación</a:t>
            </a:r>
            <a:endParaRPr lang="es-MX" dirty="0"/>
          </a:p>
        </p:txBody>
      </p:sp>
      <p:pic>
        <p:nvPicPr>
          <p:cNvPr id="4" name="3 Imagen" descr="whitney_music_bo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5357826"/>
            <a:ext cx="2214546" cy="15001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Título y subtítulo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“El que mucho abarca, poco aprieta”.</a:t>
            </a:r>
          </a:p>
          <a:p>
            <a:r>
              <a:rPr lang="es-MX" dirty="0" smtClean="0"/>
              <a:t>El título es un esfuerzo de síntesis del tema a tratar.</a:t>
            </a:r>
          </a:p>
          <a:p>
            <a:r>
              <a:rPr lang="es-MX" dirty="0" smtClean="0"/>
              <a:t>A través del título  hay que ver delimitado el tema.</a:t>
            </a:r>
          </a:p>
          <a:p>
            <a:r>
              <a:rPr lang="es-MX" dirty="0" smtClean="0"/>
              <a:t>Es un inicio, debes decir de qué va a tratar el tema.</a:t>
            </a:r>
          </a:p>
          <a:p>
            <a:endParaRPr lang="es-MX" dirty="0"/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5357826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 smtClean="0"/>
              <a:t>Hablar un poco acerca de que vas a hacer con tu investigación, explica lo que vas a hacer a propósito de la investigación.</a:t>
            </a:r>
          </a:p>
          <a:p>
            <a:r>
              <a:rPr lang="es-MX" sz="2400" dirty="0" smtClean="0"/>
              <a:t>Hablar un poco sobre lo que vas a hacer para investigar.</a:t>
            </a:r>
          </a:p>
          <a:p>
            <a:r>
              <a:rPr lang="es-MX" sz="2400" dirty="0" smtClean="0"/>
              <a:t>Describir el alcance del documento.</a:t>
            </a:r>
          </a:p>
          <a:p>
            <a:r>
              <a:rPr lang="es-MX" sz="2400" dirty="0" smtClean="0"/>
              <a:t>Antecedentes, explicación y resumen del documento.</a:t>
            </a:r>
          </a:p>
          <a:p>
            <a:r>
              <a:rPr lang="es-MX" sz="2400" dirty="0" smtClean="0"/>
              <a:t>Decir algo de ti mismo en el texto.</a:t>
            </a:r>
          </a:p>
          <a:p>
            <a:r>
              <a:rPr lang="es-MX" sz="2400" dirty="0" smtClean="0"/>
              <a:t>Decir quien eres y porque haces esa investigación</a:t>
            </a:r>
            <a:r>
              <a:rPr lang="es-MX" sz="2800" dirty="0" smtClean="0"/>
              <a:t>.</a:t>
            </a: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3 Imagen" descr="normal_photos-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90"/>
            <a:ext cx="2357454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Introduccion</a:t>
            </a:r>
            <a:r>
              <a:rPr lang="es-MX" dirty="0" smtClean="0"/>
              <a:t>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Escribir el planteamiento de la cuestión de investigación</a:t>
            </a:r>
          </a:p>
          <a:p>
            <a:r>
              <a:rPr lang="es-MX" sz="2800" dirty="0" smtClean="0"/>
              <a:t>Una buena delimitación</a:t>
            </a:r>
          </a:p>
          <a:p>
            <a:r>
              <a:rPr lang="es-MX" sz="2800" dirty="0" smtClean="0"/>
              <a:t>Un tema planteado de manera interesante.</a:t>
            </a:r>
          </a:p>
          <a:p>
            <a:r>
              <a:rPr lang="es-MX" sz="2800" dirty="0" smtClean="0"/>
              <a:t>Se refiere al propósito de la investigación.</a:t>
            </a:r>
          </a:p>
          <a:p>
            <a:r>
              <a:rPr lang="es-MX" sz="2800" dirty="0" smtClean="0"/>
              <a:t>Se refiere a lo que tú vas a hacer.</a:t>
            </a:r>
          </a:p>
          <a:p>
            <a:r>
              <a:rPr lang="es-MX" sz="2800" dirty="0" smtClean="0"/>
              <a:t>El lector debe hacerse a la idea de que trata la investigación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 ¿Cuál es el tema del trabajo? ¿Por qué se hace el trabajo? </a:t>
            </a:r>
          </a:p>
          <a:p>
            <a:r>
              <a:rPr lang="es-MX" dirty="0" smtClean="0"/>
              <a:t> ¿Cómo esta pensado el trabajo? </a:t>
            </a:r>
          </a:p>
          <a:p>
            <a:r>
              <a:rPr lang="es-MX" dirty="0" smtClean="0"/>
              <a:t> ¿Cuál es el método empleado en el trabajo? </a:t>
            </a:r>
          </a:p>
          <a:p>
            <a:r>
              <a:rPr lang="es-MX" dirty="0" smtClean="0"/>
              <a:t>¿Cuáles son las limitaciones del trabajo?</a:t>
            </a:r>
            <a:endParaRPr lang="es-MX" dirty="0"/>
          </a:p>
        </p:txBody>
      </p:sp>
      <p:pic>
        <p:nvPicPr>
          <p:cNvPr id="4" name="3 Imagen" descr="centros-investigac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5214950"/>
            <a:ext cx="2500298" cy="1643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Escribe una introducción sobre tu tema de investigación.</a:t>
            </a:r>
          </a:p>
          <a:p>
            <a:r>
              <a:rPr lang="es-MX" dirty="0" smtClean="0"/>
              <a:t>Debe cumplir con los puntos antes señalados.</a:t>
            </a:r>
          </a:p>
          <a:p>
            <a:r>
              <a:rPr lang="es-MX" dirty="0" smtClean="0"/>
              <a:t>Desde lo más general hasta lo más específico.</a:t>
            </a:r>
          </a:p>
          <a:p>
            <a:r>
              <a:rPr lang="es-MX" dirty="0" smtClean="0"/>
              <a:t>Escribe como si le contaras a alguien sobre tu proyecto de investigación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Hacer objetivos generales, explicando desde el punto de vista general que busco obtener con mi investigación</a:t>
            </a:r>
          </a:p>
          <a:p>
            <a:r>
              <a:rPr lang="es-MX" sz="2800" dirty="0" smtClean="0"/>
              <a:t>Hacer objetivos particulares, explicando lo específico que deseo con mi investigación.</a:t>
            </a:r>
          </a:p>
          <a:p>
            <a:r>
              <a:rPr lang="es-MX" sz="2400" dirty="0" smtClean="0"/>
              <a:t>Explicar lo que quiero saber</a:t>
            </a:r>
            <a:r>
              <a:rPr lang="es-MX" sz="2800" dirty="0" smtClean="0"/>
              <a:t>.</a:t>
            </a:r>
          </a:p>
          <a:p>
            <a:r>
              <a:rPr lang="es-MX" sz="2800" dirty="0" smtClean="0"/>
              <a:t>Lo que queremos lograr o conseguir</a:t>
            </a:r>
          </a:p>
          <a:p>
            <a:r>
              <a:rPr lang="es-MX" sz="2800" dirty="0" smtClean="0"/>
              <a:t>Deberán ser claros y alcanzables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Son los puntos más importantes de tu investigación.</a:t>
            </a:r>
          </a:p>
          <a:p>
            <a:r>
              <a:rPr lang="es-MX" sz="2800" dirty="0" smtClean="0"/>
              <a:t>Tiene que ver con la finalidad de la investigación, aquello que está por resolver.</a:t>
            </a:r>
          </a:p>
          <a:p>
            <a:r>
              <a:rPr lang="es-MX" sz="2800" dirty="0" smtClean="0"/>
              <a:t>Se hacen mediante verbos, pues deben expresar acciones</a:t>
            </a:r>
          </a:p>
          <a:p>
            <a:endParaRPr lang="es-MX" dirty="0"/>
          </a:p>
        </p:txBody>
      </p:sp>
      <p:pic>
        <p:nvPicPr>
          <p:cNvPr id="4" name="3 Imagen" descr="objetiv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1" y="4786322"/>
            <a:ext cx="4929190" cy="20716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alentines_flowers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valentines_flowers</Template>
  <TotalTime>124</TotalTime>
  <Words>561</Words>
  <Application>Microsoft PowerPoint</Application>
  <PresentationFormat>Presentación en pantalla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valentines_flowers</vt:lpstr>
      <vt:lpstr>Elementos para el blog</vt:lpstr>
      <vt:lpstr>Título y subtitulo 1</vt:lpstr>
      <vt:lpstr>Título y subtítulo 2</vt:lpstr>
      <vt:lpstr>Introducción 1</vt:lpstr>
      <vt:lpstr>Introduccion 2</vt:lpstr>
      <vt:lpstr>Introducción 3</vt:lpstr>
      <vt:lpstr>Ejercicio </vt:lpstr>
      <vt:lpstr>Objetivos</vt:lpstr>
      <vt:lpstr>Objetivos 2</vt:lpstr>
      <vt:lpstr>Objetivos 3</vt:lpstr>
      <vt:lpstr>Ejercicio de objetivos</vt:lpstr>
      <vt:lpstr>Justificación</vt:lpstr>
      <vt:lpstr>Justificación 2</vt:lpstr>
      <vt:lpstr>Justificación 3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</dc:creator>
  <cp:keywords>valentines flowers</cp:keywords>
  <cp:lastModifiedBy>Zaria</cp:lastModifiedBy>
  <cp:revision>34</cp:revision>
  <dcterms:created xsi:type="dcterms:W3CDTF">2011-06-05T17:45:16Z</dcterms:created>
  <dcterms:modified xsi:type="dcterms:W3CDTF">2011-10-09T01:55:08Z</dcterms:modified>
  <cp:category>Valentines flowers</cp:category>
</cp:coreProperties>
</file>